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687" r:id="rId2"/>
    <p:sldMasterId id="2147483705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6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9D60B7-65D5-4A36-BE72-F93E6C3932DE}" v="210" dt="2021-02-19T16:41:25.3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8" y="1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el Avshalom" userId="ad20b999a1aae67d" providerId="LiveId" clId="{D81F7895-5C19-43F6-B7A4-0BB75D842F61}"/>
    <pc:docChg chg="undo custSel mod addSld modSld">
      <pc:chgData name="Ariel Avshalom" userId="ad20b999a1aae67d" providerId="LiveId" clId="{D81F7895-5C19-43F6-B7A4-0BB75D842F61}" dt="2020-12-06T17:42:49.149" v="1327" actId="313"/>
      <pc:docMkLst>
        <pc:docMk/>
      </pc:docMkLst>
      <pc:sldChg chg="modAnim">
        <pc:chgData name="Ariel Avshalom" userId="ad20b999a1aae67d" providerId="LiveId" clId="{D81F7895-5C19-43F6-B7A4-0BB75D842F61}" dt="2020-11-24T23:33:28.450" v="1"/>
        <pc:sldMkLst>
          <pc:docMk/>
          <pc:sldMk cId="2219905525" sldId="257"/>
        </pc:sldMkLst>
      </pc:sldChg>
      <pc:sldChg chg="modAnim">
        <pc:chgData name="Ariel Avshalom" userId="ad20b999a1aae67d" providerId="LiveId" clId="{D81F7895-5C19-43F6-B7A4-0BB75D842F61}" dt="2020-11-24T23:33:39.635" v="3"/>
        <pc:sldMkLst>
          <pc:docMk/>
          <pc:sldMk cId="3608159429" sldId="258"/>
        </pc:sldMkLst>
      </pc:sldChg>
      <pc:sldChg chg="modAnim">
        <pc:chgData name="Ariel Avshalom" userId="ad20b999a1aae67d" providerId="LiveId" clId="{D81F7895-5C19-43F6-B7A4-0BB75D842F61}" dt="2020-11-24T23:33:53.841" v="7"/>
        <pc:sldMkLst>
          <pc:docMk/>
          <pc:sldMk cId="20136983" sldId="259"/>
        </pc:sldMkLst>
      </pc:sldChg>
      <pc:sldChg chg="modSp modAnim">
        <pc:chgData name="Ariel Avshalom" userId="ad20b999a1aae67d" providerId="LiveId" clId="{D81F7895-5C19-43F6-B7A4-0BB75D842F61}" dt="2020-11-25T00:28:24.839" v="30" actId="20577"/>
        <pc:sldMkLst>
          <pc:docMk/>
          <pc:sldMk cId="1121658381" sldId="260"/>
        </pc:sldMkLst>
        <pc:spChg chg="mod">
          <ac:chgData name="Ariel Avshalom" userId="ad20b999a1aae67d" providerId="LiveId" clId="{D81F7895-5C19-43F6-B7A4-0BB75D842F61}" dt="2020-11-25T00:28:24.839" v="30" actId="20577"/>
          <ac:spMkLst>
            <pc:docMk/>
            <pc:sldMk cId="1121658381" sldId="260"/>
            <ac:spMk id="3" creationId="{726B4472-902E-48D1-9460-60E620645995}"/>
          </ac:spMkLst>
        </pc:spChg>
      </pc:sldChg>
      <pc:sldChg chg="modAnim">
        <pc:chgData name="Ariel Avshalom" userId="ad20b999a1aae67d" providerId="LiveId" clId="{D81F7895-5C19-43F6-B7A4-0BB75D842F61}" dt="2020-11-24T23:34:55.001" v="18"/>
        <pc:sldMkLst>
          <pc:docMk/>
          <pc:sldMk cId="798663067" sldId="261"/>
        </pc:sldMkLst>
      </pc:sldChg>
      <pc:sldChg chg="modAnim">
        <pc:chgData name="Ariel Avshalom" userId="ad20b999a1aae67d" providerId="LiveId" clId="{D81F7895-5C19-43F6-B7A4-0BB75D842F61}" dt="2020-11-24T23:35:32.498" v="23"/>
        <pc:sldMkLst>
          <pc:docMk/>
          <pc:sldMk cId="1988280594" sldId="262"/>
        </pc:sldMkLst>
      </pc:sldChg>
      <pc:sldChg chg="modAnim">
        <pc:chgData name="Ariel Avshalom" userId="ad20b999a1aae67d" providerId="LiveId" clId="{D81F7895-5C19-43F6-B7A4-0BB75D842F61}" dt="2020-11-24T23:35:44.966" v="24"/>
        <pc:sldMkLst>
          <pc:docMk/>
          <pc:sldMk cId="1427126010" sldId="263"/>
        </pc:sldMkLst>
      </pc:sldChg>
      <pc:sldChg chg="modAnim">
        <pc:chgData name="Ariel Avshalom" userId="ad20b999a1aae67d" providerId="LiveId" clId="{D81F7895-5C19-43F6-B7A4-0BB75D842F61}" dt="2020-11-24T23:35:57.739" v="26"/>
        <pc:sldMkLst>
          <pc:docMk/>
          <pc:sldMk cId="2892585188" sldId="265"/>
        </pc:sldMkLst>
      </pc:sldChg>
      <pc:sldChg chg="modAnim">
        <pc:chgData name="Ariel Avshalom" userId="ad20b999a1aae67d" providerId="LiveId" clId="{D81F7895-5C19-43F6-B7A4-0BB75D842F61}" dt="2020-11-24T23:36:05.204" v="27"/>
        <pc:sldMkLst>
          <pc:docMk/>
          <pc:sldMk cId="3898149457" sldId="266"/>
        </pc:sldMkLst>
      </pc:sldChg>
      <pc:sldChg chg="addSp delSp modSp new mod setBg delDesignElem">
        <pc:chgData name="Ariel Avshalom" userId="ad20b999a1aae67d" providerId="LiveId" clId="{D81F7895-5C19-43F6-B7A4-0BB75D842F61}" dt="2020-11-25T00:35:17.024" v="40"/>
        <pc:sldMkLst>
          <pc:docMk/>
          <pc:sldMk cId="223042883" sldId="268"/>
        </pc:sldMkLst>
        <pc:spChg chg="del">
          <ac:chgData name="Ariel Avshalom" userId="ad20b999a1aae67d" providerId="LiveId" clId="{D81F7895-5C19-43F6-B7A4-0BB75D842F61}" dt="2020-11-25T00:32:28.668" v="33" actId="478"/>
          <ac:spMkLst>
            <pc:docMk/>
            <pc:sldMk cId="223042883" sldId="268"/>
            <ac:spMk id="2" creationId="{D53076D8-118D-4BE6-83CA-7836A10364AB}"/>
          </ac:spMkLst>
        </pc:spChg>
        <pc:spChg chg="del">
          <ac:chgData name="Ariel Avshalom" userId="ad20b999a1aae67d" providerId="LiveId" clId="{D81F7895-5C19-43F6-B7A4-0BB75D842F61}" dt="2020-11-25T00:32:26.128" v="32" actId="478"/>
          <ac:spMkLst>
            <pc:docMk/>
            <pc:sldMk cId="223042883" sldId="268"/>
            <ac:spMk id="3" creationId="{2BCD682A-2688-4B6C-9047-8C201F5BC65B}"/>
          </ac:spMkLst>
        </pc:spChg>
        <pc:spChg chg="add del">
          <ac:chgData name="Ariel Avshalom" userId="ad20b999a1aae67d" providerId="LiveId" clId="{D81F7895-5C19-43F6-B7A4-0BB75D842F61}" dt="2020-11-25T00:35:17.024" v="40"/>
          <ac:spMkLst>
            <pc:docMk/>
            <pc:sldMk cId="223042883" sldId="268"/>
            <ac:spMk id="75" creationId="{799448F2-0E5B-42DA-B2D1-11A14E947BD4}"/>
          </ac:spMkLst>
        </pc:spChg>
        <pc:spChg chg="add del">
          <ac:chgData name="Ariel Avshalom" userId="ad20b999a1aae67d" providerId="LiveId" clId="{D81F7895-5C19-43F6-B7A4-0BB75D842F61}" dt="2020-11-25T00:35:17.024" v="40"/>
          <ac:spMkLst>
            <pc:docMk/>
            <pc:sldMk cId="223042883" sldId="268"/>
            <ac:spMk id="77" creationId="{4E8A7552-20E1-4F34-ADAB-C1DB6634D47E}"/>
          </ac:spMkLst>
        </pc:spChg>
        <pc:picChg chg="add mod ord">
          <ac:chgData name="Ariel Avshalom" userId="ad20b999a1aae67d" providerId="LiveId" clId="{D81F7895-5C19-43F6-B7A4-0BB75D842F61}" dt="2020-11-25T00:34:46.549" v="37" actId="26606"/>
          <ac:picMkLst>
            <pc:docMk/>
            <pc:sldMk cId="223042883" sldId="268"/>
            <ac:picMk id="10242" creationId="{640043F8-D8EF-491B-B721-0221B9A38B31}"/>
          </ac:picMkLst>
        </pc:picChg>
        <pc:picChg chg="add mod ord">
          <ac:chgData name="Ariel Avshalom" userId="ad20b999a1aae67d" providerId="LiveId" clId="{D81F7895-5C19-43F6-B7A4-0BB75D842F61}" dt="2020-11-25T00:34:46.549" v="37" actId="26606"/>
          <ac:picMkLst>
            <pc:docMk/>
            <pc:sldMk cId="223042883" sldId="268"/>
            <ac:picMk id="10244" creationId="{1C98F98C-9D9C-414D-9CF3-0091A93875A2}"/>
          </ac:picMkLst>
        </pc:picChg>
        <pc:picChg chg="add mod">
          <ac:chgData name="Ariel Avshalom" userId="ad20b999a1aae67d" providerId="LiveId" clId="{D81F7895-5C19-43F6-B7A4-0BB75D842F61}" dt="2020-11-25T00:34:54.264" v="38" actId="166"/>
          <ac:picMkLst>
            <pc:docMk/>
            <pc:sldMk cId="223042883" sldId="268"/>
            <ac:picMk id="10246" creationId="{7F0BF900-21C3-47F4-9FD7-480D24DB8E05}"/>
          </ac:picMkLst>
        </pc:picChg>
      </pc:sldChg>
      <pc:sldChg chg="addSp delSp modSp new mod setBg setClrOvrMap">
        <pc:chgData name="Ariel Avshalom" userId="ad20b999a1aae67d" providerId="LiveId" clId="{D81F7895-5C19-43F6-B7A4-0BB75D842F61}" dt="2020-11-25T00:37:44.434" v="177" actId="26606"/>
        <pc:sldMkLst>
          <pc:docMk/>
          <pc:sldMk cId="2843532781" sldId="269"/>
        </pc:sldMkLst>
        <pc:spChg chg="mod">
          <ac:chgData name="Ariel Avshalom" userId="ad20b999a1aae67d" providerId="LiveId" clId="{D81F7895-5C19-43F6-B7A4-0BB75D842F61}" dt="2020-11-25T00:37:44.434" v="177" actId="26606"/>
          <ac:spMkLst>
            <pc:docMk/>
            <pc:sldMk cId="2843532781" sldId="269"/>
            <ac:spMk id="2" creationId="{E9ADD5AD-DBCC-403A-8D91-1C46E9B658DE}"/>
          </ac:spMkLst>
        </pc:spChg>
        <pc:spChg chg="mod">
          <ac:chgData name="Ariel Avshalom" userId="ad20b999a1aae67d" providerId="LiveId" clId="{D81F7895-5C19-43F6-B7A4-0BB75D842F61}" dt="2020-11-25T00:37:44.434" v="177" actId="26606"/>
          <ac:spMkLst>
            <pc:docMk/>
            <pc:sldMk cId="2843532781" sldId="269"/>
            <ac:spMk id="3" creationId="{1584350F-208F-4668-843B-D383A940ECDC}"/>
          </ac:spMkLst>
        </pc:spChg>
        <pc:spChg chg="add del">
          <ac:chgData name="Ariel Avshalom" userId="ad20b999a1aae67d" providerId="LiveId" clId="{D81F7895-5C19-43F6-B7A4-0BB75D842F61}" dt="2020-11-25T00:37:39.249" v="172" actId="26606"/>
          <ac:spMkLst>
            <pc:docMk/>
            <pc:sldMk cId="2843532781" sldId="269"/>
            <ac:spMk id="71" creationId="{3BCB5F6A-9EB0-40B0-9D13-3023E9A20508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75" creationId="{3F088236-D655-4F88-B238-E16762358025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77" creationId="{3DAC0C92-199E-475C-9390-119A9B027276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79" creationId="{C4CFB339-0ED8-4FE2-9EF1-6D1375B8499B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81" creationId="{31896C80-2069-4431-9C19-83B913734490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83" creationId="{BF120A21-0841-4823-B0C4-28AEBCEF9B78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85" creationId="{DBB05BAE-BBD3-4289-899F-A6851503C6B0}"/>
          </ac:spMkLst>
        </pc:spChg>
        <pc:spChg chg="add del">
          <ac:chgData name="Ariel Avshalom" userId="ad20b999a1aae67d" providerId="LiveId" clId="{D81F7895-5C19-43F6-B7A4-0BB75D842F61}" dt="2020-11-25T00:37:41.741" v="174" actId="26606"/>
          <ac:spMkLst>
            <pc:docMk/>
            <pc:sldMk cId="2843532781" sldId="269"/>
            <ac:spMk id="87" creationId="{9874D11C-36F5-4BBE-A490-019A54E953B0}"/>
          </ac:spMkLst>
        </pc:spChg>
        <pc:spChg chg="add del">
          <ac:chgData name="Ariel Avshalom" userId="ad20b999a1aae67d" providerId="LiveId" clId="{D81F7895-5C19-43F6-B7A4-0BB75D842F61}" dt="2020-11-25T00:37:44.427" v="176" actId="26606"/>
          <ac:spMkLst>
            <pc:docMk/>
            <pc:sldMk cId="2843532781" sldId="269"/>
            <ac:spMk id="11276" creationId="{5A7802B6-FF37-40CF-A7E2-6F2A0D9A91EF}"/>
          </ac:spMkLst>
        </pc:spChg>
        <pc:grpChg chg="add del">
          <ac:chgData name="Ariel Avshalom" userId="ad20b999a1aae67d" providerId="LiveId" clId="{D81F7895-5C19-43F6-B7A4-0BB75D842F61}" dt="2020-11-25T00:37:44.427" v="176" actId="26606"/>
          <ac:grpSpMkLst>
            <pc:docMk/>
            <pc:sldMk cId="2843532781" sldId="269"/>
            <ac:grpSpMk id="11270" creationId="{B4DE830A-B531-4A3B-96F6-0ECE88B08555}"/>
          </ac:grpSpMkLst>
        </pc:grpChg>
        <pc:grpChg chg="add">
          <ac:chgData name="Ariel Avshalom" userId="ad20b999a1aae67d" providerId="LiveId" clId="{D81F7895-5C19-43F6-B7A4-0BB75D842F61}" dt="2020-11-25T00:37:44.434" v="177" actId="26606"/>
          <ac:grpSpMkLst>
            <pc:docMk/>
            <pc:sldMk cId="2843532781" sldId="269"/>
            <ac:grpSpMk id="11278" creationId="{88C9B83F-64CD-41C1-925F-A08801FFD0BD}"/>
          </ac:grpSpMkLst>
        </pc:grpChg>
        <pc:picChg chg="add mod ord">
          <ac:chgData name="Ariel Avshalom" userId="ad20b999a1aae67d" providerId="LiveId" clId="{D81F7895-5C19-43F6-B7A4-0BB75D842F61}" dt="2020-11-25T00:37:44.434" v="177" actId="26606"/>
          <ac:picMkLst>
            <pc:docMk/>
            <pc:sldMk cId="2843532781" sldId="269"/>
            <ac:picMk id="11266" creationId="{70DAFB33-5593-47E5-8CAB-EC6CB59FC02B}"/>
          </ac:picMkLst>
        </pc:picChg>
        <pc:cxnChg chg="add del">
          <ac:chgData name="Ariel Avshalom" userId="ad20b999a1aae67d" providerId="LiveId" clId="{D81F7895-5C19-43F6-B7A4-0BB75D842F61}" dt="2020-11-25T00:37:41.741" v="174" actId="26606"/>
          <ac:cxnSpMkLst>
            <pc:docMk/>
            <pc:sldMk cId="2843532781" sldId="269"/>
            <ac:cxnSpMk id="73" creationId="{2AFD8CBA-54A3-4363-991B-B9C631BBFA74}"/>
          </ac:cxnSpMkLst>
        </pc:cxnChg>
        <pc:cxnChg chg="add del">
          <ac:chgData name="Ariel Avshalom" userId="ad20b999a1aae67d" providerId="LiveId" clId="{D81F7895-5C19-43F6-B7A4-0BB75D842F61}" dt="2020-11-25T00:37:41.741" v="174" actId="26606"/>
          <ac:cxnSpMkLst>
            <pc:docMk/>
            <pc:sldMk cId="2843532781" sldId="269"/>
            <ac:cxnSpMk id="11268" creationId="{64FA5DFF-7FE6-4855-84E6-DFA78EE978BD}"/>
          </ac:cxnSpMkLst>
        </pc:cxnChg>
      </pc:sldChg>
      <pc:sldChg chg="addSp delSp modSp new mod setBg modAnim setClrOvrMap">
        <pc:chgData name="Ariel Avshalom" userId="ad20b999a1aae67d" providerId="LiveId" clId="{D81F7895-5C19-43F6-B7A4-0BB75D842F61}" dt="2020-11-25T01:30:53.635" v="826"/>
        <pc:sldMkLst>
          <pc:docMk/>
          <pc:sldMk cId="1389243406" sldId="270"/>
        </pc:sldMkLst>
        <pc:spChg chg="mod ord">
          <ac:chgData name="Ariel Avshalom" userId="ad20b999a1aae67d" providerId="LiveId" clId="{D81F7895-5C19-43F6-B7A4-0BB75D842F61}" dt="2020-11-25T01:06:35.230" v="418" actId="26606"/>
          <ac:spMkLst>
            <pc:docMk/>
            <pc:sldMk cId="1389243406" sldId="270"/>
            <ac:spMk id="2" creationId="{6A2EECB4-5768-437A-8364-0FF12F737F4F}"/>
          </ac:spMkLst>
        </pc:spChg>
        <pc:spChg chg="mod ord">
          <ac:chgData name="Ariel Avshalom" userId="ad20b999a1aae67d" providerId="LiveId" clId="{D81F7895-5C19-43F6-B7A4-0BB75D842F61}" dt="2020-11-25T01:06:35.230" v="418" actId="26606"/>
          <ac:spMkLst>
            <pc:docMk/>
            <pc:sldMk cId="1389243406" sldId="270"/>
            <ac:spMk id="3" creationId="{9C5B75BF-E9E9-4C7C-9AF0-19CFE3581D31}"/>
          </ac:spMkLst>
        </pc:spChg>
        <pc:spChg chg="add del">
          <ac:chgData name="Ariel Avshalom" userId="ad20b999a1aae67d" providerId="LiveId" clId="{D81F7895-5C19-43F6-B7A4-0BB75D842F61}" dt="2020-11-25T01:06:35.230" v="418" actId="26606"/>
          <ac:spMkLst>
            <pc:docMk/>
            <pc:sldMk cId="1389243406" sldId="270"/>
            <ac:spMk id="71" creationId="{3BCB5F6A-9EB0-40B0-9D13-3023E9A20508}"/>
          </ac:spMkLst>
        </pc:spChg>
        <pc:spChg chg="add">
          <ac:chgData name="Ariel Avshalom" userId="ad20b999a1aae67d" providerId="LiveId" clId="{D81F7895-5C19-43F6-B7A4-0BB75D842F61}" dt="2020-11-25T01:06:35.230" v="418" actId="26606"/>
          <ac:spMkLst>
            <pc:docMk/>
            <pc:sldMk cId="1389243406" sldId="270"/>
            <ac:spMk id="139" creationId="{4BE9D4C4-9FA3-4885-A769-301639CC7AD4}"/>
          </ac:spMkLst>
        </pc:spChg>
        <pc:spChg chg="add">
          <ac:chgData name="Ariel Avshalom" userId="ad20b999a1aae67d" providerId="LiveId" clId="{D81F7895-5C19-43F6-B7A4-0BB75D842F61}" dt="2020-11-25T01:06:35.230" v="418" actId="26606"/>
          <ac:spMkLst>
            <pc:docMk/>
            <pc:sldMk cId="1389243406" sldId="270"/>
            <ac:spMk id="141" creationId="{7EB6695E-BED5-4DA3-8C9B-AD301AEF4776}"/>
          </ac:spMkLst>
        </pc:spChg>
        <pc:picChg chg="add mod">
          <ac:chgData name="Ariel Avshalom" userId="ad20b999a1aae67d" providerId="LiveId" clId="{D81F7895-5C19-43F6-B7A4-0BB75D842F61}" dt="2020-11-25T01:06:35.230" v="418" actId="26606"/>
          <ac:picMkLst>
            <pc:docMk/>
            <pc:sldMk cId="1389243406" sldId="270"/>
            <ac:picMk id="12290" creationId="{47DB74D1-5313-4B53-9EC2-BB3F15EDA74D}"/>
          </ac:picMkLst>
        </pc:picChg>
        <pc:picChg chg="add del">
          <ac:chgData name="Ariel Avshalom" userId="ad20b999a1aae67d" providerId="LiveId" clId="{D81F7895-5C19-43F6-B7A4-0BB75D842F61}" dt="2020-11-25T01:06:23.665" v="415"/>
          <ac:picMkLst>
            <pc:docMk/>
            <pc:sldMk cId="1389243406" sldId="270"/>
            <ac:picMk id="12292" creationId="{E828B09E-762B-4878-89FB-A14FAAB38056}"/>
          </ac:picMkLst>
        </pc:picChg>
        <pc:picChg chg="add mod">
          <ac:chgData name="Ariel Avshalom" userId="ad20b999a1aae67d" providerId="LiveId" clId="{D81F7895-5C19-43F6-B7A4-0BB75D842F61}" dt="2020-11-25T01:06:35.230" v="418" actId="26606"/>
          <ac:picMkLst>
            <pc:docMk/>
            <pc:sldMk cId="1389243406" sldId="270"/>
            <ac:picMk id="12294" creationId="{6CC3C34B-F1B5-4147-B0F6-53AF70074AD5}"/>
          </ac:picMkLst>
        </pc:picChg>
      </pc:sldChg>
      <pc:sldChg chg="addSp modSp new mod setBg modAnim">
        <pc:chgData name="Ariel Avshalom" userId="ad20b999a1aae67d" providerId="LiveId" clId="{D81F7895-5C19-43F6-B7A4-0BB75D842F61}" dt="2020-11-25T01:31:44.229" v="834"/>
        <pc:sldMkLst>
          <pc:docMk/>
          <pc:sldMk cId="2488137529" sldId="271"/>
        </pc:sldMkLst>
        <pc:spChg chg="mo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2" creationId="{D2D7A2FF-122C-4AEB-A667-FF42CDF94D54}"/>
          </ac:spMkLst>
        </pc:spChg>
        <pc:spChg chg="mo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3" creationId="{16D5F9E5-FD44-473F-AF3D-3E02EE90FFE5}"/>
          </ac:spMkLst>
        </pc:spChg>
        <pc:spChg chg="ad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71" creationId="{9F4444CE-BC8D-4D61-B303-4C05614E62AB}"/>
          </ac:spMkLst>
        </pc:spChg>
        <pc:spChg chg="ad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73" creationId="{62423CA5-E2E1-4789-B759-9906C1C94063}"/>
          </ac:spMkLst>
        </pc:spChg>
        <pc:spChg chg="ad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75" creationId="{73772B81-181F-48B7-8826-4D9686D15DF5}"/>
          </ac:spMkLst>
        </pc:spChg>
        <pc:spChg chg="add">
          <ac:chgData name="Ariel Avshalom" userId="ad20b999a1aae67d" providerId="LiveId" clId="{D81F7895-5C19-43F6-B7A4-0BB75D842F61}" dt="2020-11-25T01:31:39.907" v="832" actId="26606"/>
          <ac:spMkLst>
            <pc:docMk/>
            <pc:sldMk cId="2488137529" sldId="271"/>
            <ac:spMk id="77" creationId="{B2205F6E-03C6-4E92-877C-E2482F6599AA}"/>
          </ac:spMkLst>
        </pc:spChg>
        <pc:picChg chg="add mod">
          <ac:chgData name="Ariel Avshalom" userId="ad20b999a1aae67d" providerId="LiveId" clId="{D81F7895-5C19-43F6-B7A4-0BB75D842F61}" dt="2020-11-25T01:31:39.907" v="832" actId="26606"/>
          <ac:picMkLst>
            <pc:docMk/>
            <pc:sldMk cId="2488137529" sldId="271"/>
            <ac:picMk id="14338" creationId="{ABF4E35D-CAF8-445D-BC54-A25E8A2C5099}"/>
          </ac:picMkLst>
        </pc:picChg>
      </pc:sldChg>
      <pc:sldChg chg="addSp modSp new mod setBg modAnim">
        <pc:chgData name="Ariel Avshalom" userId="ad20b999a1aae67d" providerId="LiveId" clId="{D81F7895-5C19-43F6-B7A4-0BB75D842F61}" dt="2020-11-25T01:31:50.756" v="835"/>
        <pc:sldMkLst>
          <pc:docMk/>
          <pc:sldMk cId="2647276383" sldId="272"/>
        </pc:sldMkLst>
        <pc:spChg chg="mo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2" creationId="{0A3C2A6B-AD91-449C-BE8D-DA8C6A378578}"/>
          </ac:spMkLst>
        </pc:spChg>
        <pc:spChg chg="mo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3" creationId="{439CD9AD-9131-4A1F-971D-8F64A15810FD}"/>
          </ac:spMkLst>
        </pc:spChg>
        <pc:spChg chg="add mod">
          <ac:chgData name="Ariel Avshalom" userId="ad20b999a1aae67d" providerId="LiveId" clId="{D81F7895-5C19-43F6-B7A4-0BB75D842F61}" dt="2020-11-25T01:28:30.806" v="790" actId="17032"/>
          <ac:spMkLst>
            <pc:docMk/>
            <pc:sldMk cId="2647276383" sldId="272"/>
            <ac:spMk id="4" creationId="{82F42B04-0C08-426C-8295-8869220F62B8}"/>
          </ac:spMkLst>
        </pc:spChg>
        <pc:spChg chg="ad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73" creationId="{4BE9D4C4-9FA3-4885-A769-301639CC7AD4}"/>
          </ac:spMkLst>
        </pc:spChg>
        <pc:spChg chg="ad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75" creationId="{4524F065-9F7C-400C-9A20-B343BFAA6AAB}"/>
          </ac:spMkLst>
        </pc:spChg>
        <pc:spChg chg="ad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77" creationId="{7EB6695E-BED5-4DA3-8C9B-AD301AEF4776}"/>
          </ac:spMkLst>
        </pc:spChg>
        <pc:spChg chg="add">
          <ac:chgData name="Ariel Avshalom" userId="ad20b999a1aae67d" providerId="LiveId" clId="{D81F7895-5C19-43F6-B7A4-0BB75D842F61}" dt="2020-11-25T01:27:49.275" v="784" actId="26606"/>
          <ac:spMkLst>
            <pc:docMk/>
            <pc:sldMk cId="2647276383" sldId="272"/>
            <ac:spMk id="79" creationId="{46DB9E65-E072-43AF-A8C9-9744BA0CC25F}"/>
          </ac:spMkLst>
        </pc:spChg>
        <pc:picChg chg="add mod ord">
          <ac:chgData name="Ariel Avshalom" userId="ad20b999a1aae67d" providerId="LiveId" clId="{D81F7895-5C19-43F6-B7A4-0BB75D842F61}" dt="2020-11-25T01:27:49.275" v="784" actId="26606"/>
          <ac:picMkLst>
            <pc:docMk/>
            <pc:sldMk cId="2647276383" sldId="272"/>
            <ac:picMk id="13314" creationId="{DD4A3583-5D97-4719-9507-1B6895D45F4B}"/>
          </ac:picMkLst>
        </pc:picChg>
        <pc:picChg chg="add mod">
          <ac:chgData name="Ariel Avshalom" userId="ad20b999a1aae67d" providerId="LiveId" clId="{D81F7895-5C19-43F6-B7A4-0BB75D842F61}" dt="2020-11-25T01:27:49.275" v="784" actId="26606"/>
          <ac:picMkLst>
            <pc:docMk/>
            <pc:sldMk cId="2647276383" sldId="272"/>
            <ac:picMk id="13316" creationId="{D578C7FC-22AD-4A99-9772-1F724F4F22C1}"/>
          </ac:picMkLst>
        </pc:picChg>
      </pc:sldChg>
      <pc:sldChg chg="modSp new mod">
        <pc:chgData name="Ariel Avshalom" userId="ad20b999a1aae67d" providerId="LiveId" clId="{D81F7895-5C19-43F6-B7A4-0BB75D842F61}" dt="2020-12-06T17:42:49.149" v="1327" actId="313"/>
        <pc:sldMkLst>
          <pc:docMk/>
          <pc:sldMk cId="1464590611" sldId="273"/>
        </pc:sldMkLst>
        <pc:spChg chg="mod">
          <ac:chgData name="Ariel Avshalom" userId="ad20b999a1aae67d" providerId="LiveId" clId="{D81F7895-5C19-43F6-B7A4-0BB75D842F61}" dt="2020-11-25T01:30:02.690" v="824" actId="20577"/>
          <ac:spMkLst>
            <pc:docMk/>
            <pc:sldMk cId="1464590611" sldId="273"/>
            <ac:spMk id="2" creationId="{8907F437-0EC9-4033-933F-9B94A6A225BF}"/>
          </ac:spMkLst>
        </pc:spChg>
        <pc:spChg chg="mod">
          <ac:chgData name="Ariel Avshalom" userId="ad20b999a1aae67d" providerId="LiveId" clId="{D81F7895-5C19-43F6-B7A4-0BB75D842F61}" dt="2020-12-06T17:42:49.149" v="1327" actId="313"/>
          <ac:spMkLst>
            <pc:docMk/>
            <pc:sldMk cId="1464590611" sldId="273"/>
            <ac:spMk id="3" creationId="{2660AE56-AD3A-4B7B-865A-83C1544542A6}"/>
          </ac:spMkLst>
        </pc:spChg>
      </pc:sldChg>
    </pc:docChg>
  </pc:docChgLst>
  <pc:docChgLst>
    <pc:chgData name="Ariel Avshalom" userId="ad20b999a1aae67d" providerId="LiveId" clId="{B09D60B7-65D5-4A36-BE72-F93E6C3932DE}"/>
    <pc:docChg chg="custSel modSld">
      <pc:chgData name="Ariel Avshalom" userId="ad20b999a1aae67d" providerId="LiveId" clId="{B09D60B7-65D5-4A36-BE72-F93E6C3932DE}" dt="2021-02-19T16:41:25.320" v="204" actId="20577"/>
      <pc:docMkLst>
        <pc:docMk/>
      </pc:docMkLst>
      <pc:sldChg chg="modSp mod modAnim">
        <pc:chgData name="Ariel Avshalom" userId="ad20b999a1aae67d" providerId="LiveId" clId="{B09D60B7-65D5-4A36-BE72-F93E6C3932DE}" dt="2021-02-09T16:16:16.917" v="143" actId="20577"/>
        <pc:sldMkLst>
          <pc:docMk/>
          <pc:sldMk cId="3608159429" sldId="258"/>
        </pc:sldMkLst>
        <pc:spChg chg="mod">
          <ac:chgData name="Ariel Avshalom" userId="ad20b999a1aae67d" providerId="LiveId" clId="{B09D60B7-65D5-4A36-BE72-F93E6C3932DE}" dt="2021-02-09T16:13:31.105" v="140" actId="20577"/>
          <ac:spMkLst>
            <pc:docMk/>
            <pc:sldMk cId="3608159429" sldId="258"/>
            <ac:spMk id="3" creationId="{F4BA1202-95F8-4046-A47C-ADAF3A61993B}"/>
          </ac:spMkLst>
        </pc:spChg>
      </pc:sldChg>
      <pc:sldChg chg="modSp">
        <pc:chgData name="Ariel Avshalom" userId="ad20b999a1aae67d" providerId="LiveId" clId="{B09D60B7-65D5-4A36-BE72-F93E6C3932DE}" dt="2021-02-05T18:58:08.427" v="5" actId="20577"/>
        <pc:sldMkLst>
          <pc:docMk/>
          <pc:sldMk cId="1121658381" sldId="260"/>
        </pc:sldMkLst>
        <pc:spChg chg="mod">
          <ac:chgData name="Ariel Avshalom" userId="ad20b999a1aae67d" providerId="LiveId" clId="{B09D60B7-65D5-4A36-BE72-F93E6C3932DE}" dt="2021-02-05T18:58:08.427" v="5" actId="20577"/>
          <ac:spMkLst>
            <pc:docMk/>
            <pc:sldMk cId="1121658381" sldId="260"/>
            <ac:spMk id="3" creationId="{726B4472-902E-48D1-9460-60E620645995}"/>
          </ac:spMkLst>
        </pc:spChg>
      </pc:sldChg>
      <pc:sldChg chg="modSp mod">
        <pc:chgData name="Ariel Avshalom" userId="ad20b999a1aae67d" providerId="LiveId" clId="{B09D60B7-65D5-4A36-BE72-F93E6C3932DE}" dt="2021-02-09T04:15:51.712" v="121" actId="20577"/>
        <pc:sldMkLst>
          <pc:docMk/>
          <pc:sldMk cId="2852233131" sldId="264"/>
        </pc:sldMkLst>
        <pc:spChg chg="mod">
          <ac:chgData name="Ariel Avshalom" userId="ad20b999a1aae67d" providerId="LiveId" clId="{B09D60B7-65D5-4A36-BE72-F93E6C3932DE}" dt="2021-02-09T04:15:51.712" v="121" actId="20577"/>
          <ac:spMkLst>
            <pc:docMk/>
            <pc:sldMk cId="2852233131" sldId="264"/>
            <ac:spMk id="3" creationId="{F705AF64-DAC5-4267-9062-8EFDE4AAD53F}"/>
          </ac:spMkLst>
        </pc:spChg>
      </pc:sldChg>
      <pc:sldChg chg="modSp modAnim">
        <pc:chgData name="Ariel Avshalom" userId="ad20b999a1aae67d" providerId="LiveId" clId="{B09D60B7-65D5-4A36-BE72-F93E6C3932DE}" dt="2021-02-16T16:04:05.326" v="201" actId="20577"/>
        <pc:sldMkLst>
          <pc:docMk/>
          <pc:sldMk cId="1389243406" sldId="270"/>
        </pc:sldMkLst>
        <pc:spChg chg="mod">
          <ac:chgData name="Ariel Avshalom" userId="ad20b999a1aae67d" providerId="LiveId" clId="{B09D60B7-65D5-4A36-BE72-F93E6C3932DE}" dt="2021-02-16T16:04:05.326" v="201" actId="20577"/>
          <ac:spMkLst>
            <pc:docMk/>
            <pc:sldMk cId="1389243406" sldId="270"/>
            <ac:spMk id="3" creationId="{9C5B75BF-E9E9-4C7C-9AF0-19CFE3581D31}"/>
          </ac:spMkLst>
        </pc:spChg>
      </pc:sldChg>
      <pc:sldChg chg="modSp">
        <pc:chgData name="Ariel Avshalom" userId="ad20b999a1aae67d" providerId="LiveId" clId="{B09D60B7-65D5-4A36-BE72-F93E6C3932DE}" dt="2021-02-19T16:41:25.320" v="204" actId="20577"/>
        <pc:sldMkLst>
          <pc:docMk/>
          <pc:sldMk cId="2488137529" sldId="271"/>
        </pc:sldMkLst>
        <pc:spChg chg="mod">
          <ac:chgData name="Ariel Avshalom" userId="ad20b999a1aae67d" providerId="LiveId" clId="{B09D60B7-65D5-4A36-BE72-F93E6C3932DE}" dt="2021-02-19T16:41:25.320" v="204" actId="20577"/>
          <ac:spMkLst>
            <pc:docMk/>
            <pc:sldMk cId="2488137529" sldId="271"/>
            <ac:spMk id="3" creationId="{16D5F9E5-FD44-473F-AF3D-3E02EE90FFE5}"/>
          </ac:spMkLst>
        </pc:spChg>
      </pc:sldChg>
      <pc:sldChg chg="modSp mod">
        <pc:chgData name="Ariel Avshalom" userId="ad20b999a1aae67d" providerId="LiveId" clId="{B09D60B7-65D5-4A36-BE72-F93E6C3932DE}" dt="2021-02-03T16:41:09.430" v="0" actId="14100"/>
        <pc:sldMkLst>
          <pc:docMk/>
          <pc:sldMk cId="2647276383" sldId="272"/>
        </pc:sldMkLst>
        <pc:spChg chg="mod">
          <ac:chgData name="Ariel Avshalom" userId="ad20b999a1aae67d" providerId="LiveId" clId="{B09D60B7-65D5-4A36-BE72-F93E6C3932DE}" dt="2021-02-03T16:41:09.430" v="0" actId="14100"/>
          <ac:spMkLst>
            <pc:docMk/>
            <pc:sldMk cId="2647276383" sldId="272"/>
            <ac:spMk id="2" creationId="{0A3C2A6B-AD91-449C-BE8D-DA8C6A378578}"/>
          </ac:spMkLst>
        </pc:sp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4.png>
</file>

<file path=ppt/media/image15.gif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10.png>
</file>

<file path=ppt/media/image22.png>
</file>

<file path=ppt/media/image23.png>
</file>

<file path=ppt/media/image25.png>
</file>

<file path=ppt/media/image3.gif>
</file>

<file path=ppt/media/image4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674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3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1577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63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89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58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07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57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862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020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0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86155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5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080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996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82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003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518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7582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791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754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34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6621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36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679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349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040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681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05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082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174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4364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15158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0901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561660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3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779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43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6492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55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233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406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031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0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756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0.png"/><Relationship Id="rId5" Type="http://schemas.openxmlformats.org/officeDocument/2006/relationships/hyperlink" Target="https://www.youtube.com/watch?v=X8jsijhllIA" TargetMode="External"/><Relationship Id="rId4" Type="http://schemas.openxmlformats.org/officeDocument/2006/relationships/hyperlink" Target="https://www.youtube.com/watch?v=1_X-7BgHbE0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ath.stackexchange.com/questions/154941/how-to-calculate-the-number-of-possible-connected-simple-graphs-with-n-labell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rilliant.org/wiki/eulerian-path/" TargetMode="External"/><Relationship Id="rId2" Type="http://schemas.openxmlformats.org/officeDocument/2006/relationships/hyperlink" Target="https://ulsites.ul.ie/cemtl/sites/default/files/cemtl_graph_euler_hamilton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theatlantic.com/science/archive/2019/07/mystery-undead-tree-stump/59467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D4906370-1564-49FA-A802-58546B392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13E82587-5FAB-45AF-A148-B09F0EFFF7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8526" b="186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Oval 10">
            <a:extLst>
              <a:ext uri="{FF2B5EF4-FFF2-40B4-BE49-F238E27FC236}">
                <a16:creationId xmlns:a16="http://schemas.microsoft.com/office/drawing/2014/main" id="{EF640709-BDFD-453B-B75D-6212E7A8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1500" y="370600"/>
            <a:ext cx="5923842" cy="5923842"/>
          </a:xfrm>
          <a:prstGeom prst="ellipse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9DC17-09EF-4FA6-8D0E-34493BE06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7192" y="1032483"/>
            <a:ext cx="5037616" cy="2982360"/>
          </a:xfrm>
        </p:spPr>
        <p:txBody>
          <a:bodyPr>
            <a:normAutofit/>
          </a:bodyPr>
          <a:lstStyle/>
          <a:p>
            <a:r>
              <a:rPr lang="en-US"/>
              <a:t>Graphs 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23B53-B172-44BD-AFEB-E10315DD5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7192" y="4106918"/>
            <a:ext cx="5037616" cy="1655762"/>
          </a:xfrm>
        </p:spPr>
        <p:txBody>
          <a:bodyPr>
            <a:normAutofit/>
          </a:bodyPr>
          <a:lstStyle/>
          <a:p>
            <a:r>
              <a:rPr lang="en-US" dirty="0"/>
              <a:t>CISC 3220 Lecture 10</a:t>
            </a:r>
          </a:p>
          <a:p>
            <a:r>
              <a:rPr lang="en-US" dirty="0"/>
              <a:t>By Ariel Avshalom</a:t>
            </a:r>
          </a:p>
        </p:txBody>
      </p:sp>
      <p:sp>
        <p:nvSpPr>
          <p:cNvPr id="19" name="Arc 12">
            <a:extLst>
              <a:ext uri="{FF2B5EF4-FFF2-40B4-BE49-F238E27FC236}">
                <a16:creationId xmlns:a16="http://schemas.microsoft.com/office/drawing/2014/main" id="{B4019478-3FDC-438C-8848-1D7DA864A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406479-1D57-4209-B128-3C817462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4972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16D9D-D7AF-419A-B4D5-E611CD58F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Corollaries</a:t>
            </a:r>
          </a:p>
        </p:txBody>
      </p:sp>
      <p:pic>
        <p:nvPicPr>
          <p:cNvPr id="8194" name="Picture 2" descr="Do Trees Have a Heartbeat?">
            <a:extLst>
              <a:ext uri="{FF2B5EF4-FFF2-40B4-BE49-F238E27FC236}">
                <a16:creationId xmlns:a16="http://schemas.microsoft.com/office/drawing/2014/main" id="{EB5D0ECF-4403-4D25-A7C9-E23A9F1388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0" r="-3" b="-3"/>
          <a:stretch/>
        </p:blipFill>
        <p:spPr bwMode="auto">
          <a:xfrm>
            <a:off x="1151467" y="2775951"/>
            <a:ext cx="4345024" cy="3067163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6C94EE9-5A76-4DD5-A2B3-DCC9BEB91B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80954" y="2603500"/>
                <a:ext cx="5211979" cy="3416300"/>
              </a:xfrm>
            </p:spPr>
            <p:txBody>
              <a:bodyPr anchor="ctr">
                <a:normAutofit fontScale="92500" lnSpcReduction="10000"/>
              </a:bodyPr>
              <a:lstStyle/>
              <a:p>
                <a:r>
                  <a:rPr lang="en-US" dirty="0"/>
                  <a:t>An undirected simple graph is a tree if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It is connected and has no cycles.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It is connected and has exactly </a:t>
                </a:r>
                <a:r>
                  <a:rPr lang="en-US" b="0" i="0" u="none" strike="noStrike" baseline="0" dirty="0">
                    <a:latin typeface="NimbusSanL-ReguItal"/>
                  </a:rPr>
                  <a:t>m </a:t>
                </a:r>
                <a:r>
                  <a:rPr lang="en-US" b="0" i="0" u="none" strike="noStrike" baseline="0" dirty="0">
                    <a:latin typeface="CMSS10"/>
                  </a:rPr>
                  <a:t>= </a:t>
                </a:r>
                <a:r>
                  <a:rPr lang="en-US" b="0" i="0" u="none" strike="noStrike" baseline="0" dirty="0">
                    <a:latin typeface="NimbusSanL-ReguItal"/>
                  </a:rPr>
                  <a:t>n -</a:t>
                </a:r>
                <a:r>
                  <a:rPr lang="en-US" b="0" i="0" u="none" strike="noStrike" baseline="0" dirty="0">
                    <a:latin typeface="CMSY10"/>
                  </a:rPr>
                  <a:t> </a:t>
                </a:r>
                <a:r>
                  <a:rPr lang="en-US" b="0" i="0" u="none" strike="noStrike" baseline="0" dirty="0">
                    <a:latin typeface="NimbusSanL-Regu"/>
                  </a:rPr>
                  <a:t>1 edges.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It has no cycles and has exactly </a:t>
                </a:r>
                <a:r>
                  <a:rPr lang="en-US" b="0" i="0" u="none" strike="noStrike" baseline="0" dirty="0">
                    <a:latin typeface="NimbusSanL-ReguItal"/>
                  </a:rPr>
                  <a:t>m </a:t>
                </a:r>
                <a:r>
                  <a:rPr lang="en-US" b="0" i="0" u="none" strike="noStrike" baseline="0" dirty="0">
                    <a:latin typeface="CMSS10"/>
                  </a:rPr>
                  <a:t>= </a:t>
                </a:r>
                <a:r>
                  <a:rPr lang="en-US" b="0" i="0" u="none" strike="noStrike" baseline="0" dirty="0">
                    <a:latin typeface="NimbusSanL-ReguItal"/>
                  </a:rPr>
                  <a:t>n -</a:t>
                </a:r>
                <a:r>
                  <a:rPr lang="en-US" b="0" i="0" u="none" strike="noStrike" baseline="0" dirty="0">
                    <a:latin typeface="CMSY10"/>
                  </a:rPr>
                  <a:t> </a:t>
                </a:r>
                <a:r>
                  <a:rPr lang="en-US" b="0" i="0" u="none" strike="noStrike" baseline="0" dirty="0">
                    <a:latin typeface="NimbusSanL-Regu"/>
                  </a:rPr>
                  <a:t>1 edges.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It is connected and deleting any edge disconnects it.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Any 2 vertices are connected by exactly one path.</a:t>
                </a:r>
              </a:p>
              <a:p>
                <a:pPr lvl="1"/>
                <a:r>
                  <a:rPr lang="en-US" b="0" i="0" u="none" strike="noStrike" baseline="0" dirty="0">
                    <a:latin typeface="NimbusSanL-Regu"/>
                  </a:rPr>
                  <a:t>It has no cycles and any new edge forms one cycle.</a:t>
                </a:r>
              </a:p>
              <a:p>
                <a:r>
                  <a:rPr lang="en-US" dirty="0">
                    <a:latin typeface="NimbusSanL-Regu"/>
                  </a:rPr>
                  <a:t>The number of edges in a forest with n vertices and k trees is m = n – k</a:t>
                </a:r>
              </a:p>
              <a:p>
                <a:r>
                  <a:rPr lang="en-US" dirty="0">
                    <a:latin typeface="NimbusSanL-Regu"/>
                  </a:rPr>
                  <a:t>There 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/>
                  <a:t> distinct labeled n-vertex trees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6C94EE9-5A76-4DD5-A2B3-DCC9BEB91B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80954" y="2603500"/>
                <a:ext cx="5211979" cy="3416300"/>
              </a:xfrm>
              <a:blipFill>
                <a:blip r:embed="rId3"/>
                <a:stretch>
                  <a:fillRect l="-117" r="-936" b="-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58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7D54-5D74-4871-B809-1E7821238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graphs</a:t>
            </a:r>
            <a:endParaRPr lang="en-US" dirty="0"/>
          </a:p>
        </p:txBody>
      </p:sp>
      <p:pic>
        <p:nvPicPr>
          <p:cNvPr id="9218" name="Picture 2" descr="A Gentle Introduction to Graph theory | by Xavier Sumba | Towards Data  Science">
            <a:extLst>
              <a:ext uri="{FF2B5EF4-FFF2-40B4-BE49-F238E27FC236}">
                <a16:creationId xmlns:a16="http://schemas.microsoft.com/office/drawing/2014/main" id="{C64B4F19-DECC-4322-9549-E173091464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534" y="2300500"/>
            <a:ext cx="7732644" cy="449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588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F0D4A-9517-419C-877F-7DDAF1D5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Cycles (rings), paths, stars, wheels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ECFF9-AF6C-4193-8B72-24EFE492E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Ring graphs are connected graphs where all vertices have degree 2</a:t>
            </a:r>
          </a:p>
          <a:p>
            <a:r>
              <a:rPr lang="en-US" dirty="0"/>
              <a:t>If one edge is removed, the graph transforms into a path </a:t>
            </a:r>
          </a:p>
          <a:p>
            <a:pPr lvl="1"/>
            <a:r>
              <a:rPr lang="en-US" dirty="0"/>
              <a:t>Paths are trees</a:t>
            </a:r>
          </a:p>
          <a:p>
            <a:r>
              <a:rPr lang="en-US" dirty="0"/>
              <a:t>A star graph has one root and n – 1 leaves</a:t>
            </a:r>
          </a:p>
          <a:p>
            <a:r>
              <a:rPr lang="en-US" dirty="0"/>
              <a:t>A wheel is similar to a star except that all the n – 1 leaves form a cycle</a:t>
            </a:r>
          </a:p>
        </p:txBody>
      </p:sp>
    </p:spTree>
    <p:extLst>
      <p:ext uri="{BB962C8B-B14F-4D97-AF65-F5344CB8AC3E}">
        <p14:creationId xmlns:p14="http://schemas.microsoft.com/office/powerpoint/2010/main" val="389814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>
            <a:extLst>
              <a:ext uri="{FF2B5EF4-FFF2-40B4-BE49-F238E27FC236}">
                <a16:creationId xmlns:a16="http://schemas.microsoft.com/office/drawing/2014/main" id="{1C98F98C-9D9C-414D-9CF3-0091A9387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1" y="3987074"/>
            <a:ext cx="5426764" cy="204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Math GIF - Find on GIFER">
            <a:extLst>
              <a:ext uri="{FF2B5EF4-FFF2-40B4-BE49-F238E27FC236}">
                <a16:creationId xmlns:a16="http://schemas.microsoft.com/office/drawing/2014/main" id="{640043F8-D8EF-491B-B721-0221B9A38B3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8034" y="485689"/>
            <a:ext cx="5426764" cy="5742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Windmill graph - Wikipedia">
            <a:extLst>
              <a:ext uri="{FF2B5EF4-FFF2-40B4-BE49-F238E27FC236}">
                <a16:creationId xmlns:a16="http://schemas.microsoft.com/office/drawing/2014/main" id="{7F0BF900-21C3-47F4-9FD7-480D24DB8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80741" y="321734"/>
            <a:ext cx="3979685" cy="290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042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8" name="Group 7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79" name="Straight Connector 7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280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28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28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283" name="Isosceles Triangle 8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ADD5AD-DBCC-403A-8D91-1C46E9B6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56" y="1261331"/>
            <a:ext cx="3179146" cy="27864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Bipartite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4350F-208F-4668-843B-D383A940E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375" y="4047760"/>
            <a:ext cx="3179628" cy="15489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graph with two sets of disjoint elements where nodes in one group point to nodes in the other</a:t>
            </a:r>
          </a:p>
        </p:txBody>
      </p:sp>
      <p:pic>
        <p:nvPicPr>
          <p:cNvPr id="11266" name="Picture 2" descr="Bipartite graph - Wikipedia">
            <a:extLst>
              <a:ext uri="{FF2B5EF4-FFF2-40B4-BE49-F238E27FC236}">
                <a16:creationId xmlns:a16="http://schemas.microsoft.com/office/drawing/2014/main" id="{70DAFB33-5593-47E5-8CAB-EC6CB59FC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4" b="6382"/>
          <a:stretch/>
        </p:blipFill>
        <p:spPr bwMode="auto">
          <a:xfrm>
            <a:off x="888603" y="1261330"/>
            <a:ext cx="4973212" cy="433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532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4BE9D4C4-9FA3-4885-A769-301639CC7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2290" name="Picture 2" descr="Enter The Cube – Follow The White Rabbit – Lilith's Den">
            <a:extLst>
              <a:ext uri="{FF2B5EF4-FFF2-40B4-BE49-F238E27FC236}">
                <a16:creationId xmlns:a16="http://schemas.microsoft.com/office/drawing/2014/main" id="{47DB74D1-5313-4B53-9EC2-BB3F15EDA7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2" r="8145" b="3"/>
          <a:stretch/>
        </p:blipFill>
        <p:spPr bwMode="auto">
          <a:xfrm>
            <a:off x="4296867" y="5"/>
            <a:ext cx="4831627" cy="4520011"/>
          </a:xfrm>
          <a:custGeom>
            <a:avLst/>
            <a:gdLst/>
            <a:ahLst/>
            <a:cxnLst/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Intro to Hypercube Graphs (n-cube or k-cube graphs) | Graph Theory, Hypercube  Graph - YouTube">
            <a:extLst>
              <a:ext uri="{FF2B5EF4-FFF2-40B4-BE49-F238E27FC236}">
                <a16:creationId xmlns:a16="http://schemas.microsoft.com/office/drawing/2014/main" id="{6CC3C34B-F1B5-4147-B0F6-53AF70074A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750"/>
          <a:stretch/>
        </p:blipFill>
        <p:spPr bwMode="auto">
          <a:xfrm>
            <a:off x="4041994" y="-4"/>
            <a:ext cx="8139373" cy="6858000"/>
          </a:xfrm>
          <a:custGeom>
            <a:avLst/>
            <a:gdLst/>
            <a:ahLst/>
            <a:cxnLst/>
            <a:rect l="l" t="t" r="r" b="b"/>
            <a:pathLst>
              <a:path w="8139373" h="6858000">
                <a:moveTo>
                  <a:pt x="5181344" y="0"/>
                </a:moveTo>
                <a:lnTo>
                  <a:pt x="8139373" y="0"/>
                </a:lnTo>
                <a:lnTo>
                  <a:pt x="8139373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2EECB4-5768-437A-8364-0FF12F737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76489"/>
            <a:ext cx="3749061" cy="150846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Bipartite example: enter the </a:t>
            </a:r>
            <a:r>
              <a:rPr lang="en-US" sz="3200" dirty="0">
                <a:hlinkClick r:id="rId4"/>
              </a:rPr>
              <a:t>hypercube</a:t>
            </a:r>
            <a:endParaRPr lang="en-US" sz="3200" dirty="0"/>
          </a:p>
        </p:txBody>
      </p:sp>
      <p:sp>
        <p:nvSpPr>
          <p:cNvPr id="141" name="Isosceles Triangle 140">
            <a:extLst>
              <a:ext uri="{FF2B5EF4-FFF2-40B4-BE49-F238E27FC236}">
                <a16:creationId xmlns:a16="http://schemas.microsoft.com/office/drawing/2014/main" id="{7EB6695E-BED5-4DA3-8C9B-AD301AEF4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35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5B75BF-E9E9-4C7C-9AF0-19CFE3581D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795618"/>
                <a:ext cx="3749061" cy="3005289"/>
              </a:xfrm>
            </p:spPr>
            <p:txBody>
              <a:bodyPr>
                <a:normAutofit/>
              </a:bodyPr>
              <a:lstStyle/>
              <a:p>
                <a:r>
                  <a:rPr lang="en-US" sz="1600" dirty="0"/>
                  <a:t>There are n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1600" dirty="0"/>
                  <a:t> vertices representing all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1600" dirty="0"/>
                  <a:t> binary sequences of length k</a:t>
                </a:r>
              </a:p>
              <a:p>
                <a:r>
                  <a:rPr lang="en-US" sz="1600" dirty="0"/>
                  <a:t>Two vertices are adjacent if their corresponding sequences differ by exactly one bit</a:t>
                </a:r>
              </a:p>
              <a:p>
                <a:r>
                  <a:rPr lang="en-US" sz="1600" dirty="0"/>
                  <a:t>It is used for </a:t>
                </a:r>
                <a:r>
                  <a:rPr lang="en-US" sz="1600" dirty="0">
                    <a:hlinkClick r:id="rId5"/>
                  </a:rPr>
                  <a:t>hamming codes and error correction</a:t>
                </a: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5B75BF-E9E9-4C7C-9AF0-19CFE3581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795618"/>
                <a:ext cx="3749061" cy="3005289"/>
              </a:xfrm>
              <a:blipFill>
                <a:blip r:embed="rId6"/>
                <a:stretch>
                  <a:fillRect l="-163" t="-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924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7A2FF-122C-4AEB-A667-FF42CDF94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Planer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5F9E5-FD44-473F-AF3D-3E02EE90F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Graphs that can be drawn on </a:t>
            </a:r>
            <a:r>
              <a:rPr lang="en-US">
                <a:solidFill>
                  <a:schemeClr val="bg1"/>
                </a:solidFill>
              </a:rPr>
              <a:t>the plane </a:t>
            </a:r>
            <a:r>
              <a:rPr lang="en-US" dirty="0">
                <a:solidFill>
                  <a:schemeClr val="bg1"/>
                </a:solidFill>
              </a:rPr>
              <a:t>such that edges do not cross each other</a:t>
            </a:r>
          </a:p>
          <a:p>
            <a:r>
              <a:rPr lang="en-US" dirty="0">
                <a:solidFill>
                  <a:schemeClr val="bg1"/>
                </a:solidFill>
              </a:rPr>
              <a:t>Recall maps, those are planer graphs</a:t>
            </a:r>
          </a:p>
          <a:p>
            <a:r>
              <a:rPr lang="en-US" dirty="0">
                <a:solidFill>
                  <a:schemeClr val="bg1"/>
                </a:solidFill>
              </a:rPr>
              <a:t>Every planer graph can be drawn with straight lines</a:t>
            </a:r>
          </a:p>
        </p:txBody>
      </p:sp>
      <p:pic>
        <p:nvPicPr>
          <p:cNvPr id="14338" name="Picture 2" descr="1-planar graph - Wikiwand">
            <a:extLst>
              <a:ext uri="{FF2B5EF4-FFF2-40B4-BE49-F238E27FC236}">
                <a16:creationId xmlns:a16="http://schemas.microsoft.com/office/drawing/2014/main" id="{ABF4E35D-CAF8-445D-BC54-A25E8A2C5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1" y="1318583"/>
            <a:ext cx="5143500" cy="4208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13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BE9D4C4-9FA3-4885-A769-301639CC7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524F065-9F7C-400C-9A20-B343BFAA6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2627" y="-4"/>
            <a:ext cx="8139373" cy="6858000"/>
          </a:xfrm>
          <a:custGeom>
            <a:avLst/>
            <a:gdLst>
              <a:gd name="connsiteX0" fmla="*/ 5181344 w 8139373"/>
              <a:gd name="connsiteY0" fmla="*/ 0 h 6858000"/>
              <a:gd name="connsiteX1" fmla="*/ 8139373 w 8139373"/>
              <a:gd name="connsiteY1" fmla="*/ 0 h 6858000"/>
              <a:gd name="connsiteX2" fmla="*/ 8139373 w 8139373"/>
              <a:gd name="connsiteY2" fmla="*/ 6858000 h 6858000"/>
              <a:gd name="connsiteX3" fmla="*/ 0 w 813937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39373" h="6858000">
                <a:moveTo>
                  <a:pt x="5181344" y="0"/>
                </a:moveTo>
                <a:lnTo>
                  <a:pt x="8139373" y="0"/>
                </a:lnTo>
                <a:lnTo>
                  <a:pt x="8139373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3C2A6B-AD91-449C-BE8D-DA8C6A37857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677334" y="1176489"/>
                <a:ext cx="3958276" cy="1508469"/>
              </a:xfrm>
            </p:spPr>
            <p:txBody>
              <a:bodyPr anchor="ctr"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32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32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𝑟𝑒𝑔𝑢𝑙𝑎𝑟</m:t>
                      </m:r>
                      <m:r>
                        <a:rPr lang="en-US" sz="32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32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𝑔𝑟𝑎𝑝h𝑠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3C2A6B-AD91-449C-BE8D-DA8C6A3785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677334" y="1176489"/>
                <a:ext cx="3958276" cy="150846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7EB6695E-BED5-4DA3-8C9B-AD301AEF4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35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9CD9AD-9131-4A1F-971D-8F64A15810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795618"/>
                <a:ext cx="3749061" cy="3005289"/>
              </a:xfrm>
            </p:spPr>
            <p:txBody>
              <a:bodyPr>
                <a:normAutofit/>
              </a:bodyPr>
              <a:lstStyle/>
              <a:p>
                <a:r>
                  <a:rPr lang="en-US" sz="1600" dirty="0"/>
                  <a:t>The degree of each vertex is exactly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endParaRPr lang="en-US" sz="1600" dirty="0"/>
              </a:p>
              <a:p>
                <a:r>
                  <a:rPr lang="en-US" sz="1600" dirty="0"/>
                  <a:t>In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sz="1600" dirty="0"/>
                  <a:t>-regular graphs, m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1600" dirty="0"/>
              </a:p>
              <a:p>
                <a:r>
                  <a:rPr lang="en-US" sz="1600" dirty="0"/>
                  <a:t>The Petersen Graph is a 3-regular graph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9CD9AD-9131-4A1F-971D-8F64A15810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795618"/>
                <a:ext cx="3749061" cy="3005289"/>
              </a:xfrm>
              <a:blipFill>
                <a:blip r:embed="rId3"/>
                <a:stretch>
                  <a:fillRect l="-163" t="-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46DB9E65-E072-43AF-A8C9-9744BA0CC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6867" y="6"/>
            <a:ext cx="4831627" cy="4520011"/>
          </a:xfrm>
          <a:custGeom>
            <a:avLst/>
            <a:gdLst>
              <a:gd name="connsiteX0" fmla="*/ 0 w 4831627"/>
              <a:gd name="connsiteY0" fmla="*/ 0 h 4520011"/>
              <a:gd name="connsiteX1" fmla="*/ 4831627 w 4831627"/>
              <a:gd name="connsiteY1" fmla="*/ 0 h 4520011"/>
              <a:gd name="connsiteX2" fmla="*/ 1416677 w 4831627"/>
              <a:gd name="connsiteY2" fmla="*/ 4520011 h 452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316" name="Picture 4" descr="Prove that Petersen Graph is not Hamiltonian | SlayStudy">
            <a:extLst>
              <a:ext uri="{FF2B5EF4-FFF2-40B4-BE49-F238E27FC236}">
                <a16:creationId xmlns:a16="http://schemas.microsoft.com/office/drawing/2014/main" id="{D578C7FC-22AD-4A99-9772-1F724F4F2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81928" y="313741"/>
            <a:ext cx="2078287" cy="188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Petersen graph - Wikiwand">
            <a:extLst>
              <a:ext uri="{FF2B5EF4-FFF2-40B4-BE49-F238E27FC236}">
                <a16:creationId xmlns:a16="http://schemas.microsoft.com/office/drawing/2014/main" id="{DD4A3583-5D97-4719-9507-1B6895D45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09056" y="2312894"/>
            <a:ext cx="3759328" cy="357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quals 3">
            <a:extLst>
              <a:ext uri="{FF2B5EF4-FFF2-40B4-BE49-F238E27FC236}">
                <a16:creationId xmlns:a16="http://schemas.microsoft.com/office/drawing/2014/main" id="{82F42B04-0C08-426C-8295-8869220F62B8}"/>
              </a:ext>
            </a:extLst>
          </p:cNvPr>
          <p:cNvSpPr/>
          <p:nvPr/>
        </p:nvSpPr>
        <p:spPr>
          <a:xfrm rot="2397549">
            <a:off x="7130716" y="1505776"/>
            <a:ext cx="1181751" cy="1508469"/>
          </a:xfrm>
          <a:prstGeom prst="mathEqual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27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7F437-0EC9-4033-933F-9B94A6A22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Erdos</a:t>
            </a:r>
            <a:r>
              <a:rPr lang="en-US" dirty="0"/>
              <a:t> </a:t>
            </a:r>
            <a:r>
              <a:rPr lang="en-US" dirty="0" err="1"/>
              <a:t>Reyni</a:t>
            </a:r>
            <a:r>
              <a:rPr lang="en-US" dirty="0"/>
              <a:t> (random)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0AE56-AD3A-4B7B-865A-83C15445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Paul </a:t>
            </a:r>
            <a:r>
              <a:rPr lang="en-US" dirty="0" err="1"/>
              <a:t>Erdos</a:t>
            </a:r>
            <a:r>
              <a:rPr lang="en-US" dirty="0"/>
              <a:t> was a mathematical genius who passed away about a year before I was born</a:t>
            </a:r>
          </a:p>
          <a:p>
            <a:r>
              <a:rPr lang="en-US" dirty="0"/>
              <a:t>He was one of the most prolific mathematicians of the 20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Mathematicians consider an </a:t>
            </a:r>
            <a:r>
              <a:rPr lang="en-US" dirty="0" err="1"/>
              <a:t>Erdos</a:t>
            </a:r>
            <a:r>
              <a:rPr lang="en-US" dirty="0"/>
              <a:t>-number as cred for other mathematicians</a:t>
            </a:r>
          </a:p>
          <a:p>
            <a:r>
              <a:rPr lang="en-US" dirty="0"/>
              <a:t>The </a:t>
            </a:r>
            <a:r>
              <a:rPr lang="en-US" dirty="0" err="1"/>
              <a:t>Erdos</a:t>
            </a:r>
            <a:r>
              <a:rPr lang="en-US" dirty="0"/>
              <a:t>-number is based on how far off you are (in a graph) from a person who published a paper with Paul </a:t>
            </a:r>
            <a:r>
              <a:rPr lang="en-US" dirty="0" err="1"/>
              <a:t>Erdos</a:t>
            </a:r>
            <a:endParaRPr lang="en-US" dirty="0"/>
          </a:p>
          <a:p>
            <a:r>
              <a:rPr lang="en-US" dirty="0"/>
              <a:t>Random graphs work like this (OneNote):</a:t>
            </a:r>
          </a:p>
        </p:txBody>
      </p:sp>
    </p:spTree>
    <p:extLst>
      <p:ext uri="{BB962C8B-B14F-4D97-AF65-F5344CB8AC3E}">
        <p14:creationId xmlns:p14="http://schemas.microsoft.com/office/powerpoint/2010/main" val="1464590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Simple Graph -- from Wolfram MathWorld">
            <a:extLst>
              <a:ext uri="{FF2B5EF4-FFF2-40B4-BE49-F238E27FC236}">
                <a16:creationId xmlns:a16="http://schemas.microsoft.com/office/drawing/2014/main" id="{BC53D0F2-6964-4567-83E7-0EA5DF46D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1053" y="2499302"/>
            <a:ext cx="4777381" cy="168668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Arc 74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27320-5190-4E10-ACB9-E204CC763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US" dirty="0"/>
              <a:t>Simple labeled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438BC-95F2-4DED-8D22-D816D1C0E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r>
              <a:rPr lang="en-US" sz="2400" dirty="0"/>
              <a:t>Simple graphs have no parallel edges (more than one edge between vertices) or self loops</a:t>
            </a:r>
          </a:p>
          <a:p>
            <a:r>
              <a:rPr lang="en-US" sz="2400" dirty="0"/>
              <a:t>Labeled graphs have symbols which represent each node</a:t>
            </a:r>
          </a:p>
          <a:p>
            <a:r>
              <a:rPr lang="en-US" sz="2400" dirty="0"/>
              <a:t>Weighted graphs have a number associated which each edge which displays the “cost” of traversing the edge</a:t>
            </a:r>
          </a:p>
        </p:txBody>
      </p:sp>
    </p:spTree>
    <p:extLst>
      <p:ext uri="{BB962C8B-B14F-4D97-AF65-F5344CB8AC3E}">
        <p14:creationId xmlns:p14="http://schemas.microsoft.com/office/powerpoint/2010/main" val="221990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930EBA3-4D2E-42E8-B828-834555328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Arc 76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838413-E8DC-45A0-9FF8-6DC3E8BB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2" y="957715"/>
            <a:ext cx="5130798" cy="2750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Reintroducing the power law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BA1202-95F8-4046-A47C-ADAF3A6199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7731" y="3800209"/>
                <a:ext cx="4757827" cy="2425662"/>
              </a:xfrm>
            </p:spPr>
            <p:txBody>
              <a:bodyPr vert="horz" lIns="91440" tIns="45720" rIns="91440" bIns="45720" rtlCol="0">
                <a:normAutofit fontScale="85000" lnSpcReduction="10000"/>
              </a:bodyPr>
              <a:lstStyle/>
              <a:p>
                <a:pPr marL="0" indent="0" algn="ctr">
                  <a:buNone/>
                </a:pPr>
                <a:r>
                  <a:rPr lang="en-US" sz="24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The number of vertices of a graph determine the number of possible graphs</a:t>
                </a:r>
              </a:p>
              <a:p>
                <a:pPr marL="0" indent="0" algn="ctr">
                  <a:buNone/>
                </a:pPr>
                <a:r>
                  <a:rPr lang="en-US" sz="2400" dirty="0"/>
                  <a:t>Some of the graphs are isomorphic to each other, meaning they’re equivalent if you rearrange the labels</a:t>
                </a:r>
              </a:p>
              <a:p>
                <a:pPr marL="0" indent="0" algn="ctr">
                  <a:buNone/>
                </a:pPr>
                <a:r>
                  <a:rPr lang="en-US" sz="24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There 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a:rPr lang="en-US" sz="2400" b="0" i="1" kern="12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e>
                      <m:sup>
                        <m:d>
                          <m:dPr>
                            <m:ctrlPr>
                              <a:rPr lang="en-US" sz="2400" b="0" i="1" kern="12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dPr>
                          <m:e>
                            <m:f>
                              <m:fPr>
                                <m:type m:val="noBar"/>
                                <m:ctrlP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sup>
                    </m:sSup>
                  </m:oMath>
                </a14:m>
                <a:r>
                  <a:rPr lang="en-US" sz="24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4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hlinkClick r:id="rId2"/>
                  </a:rPr>
                  <a:t>possible graphs</a:t>
                </a:r>
                <a:r>
                  <a:rPr lang="en-US" sz="24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400" dirty="0"/>
                  <a:t>with n vertices</a:t>
                </a:r>
                <a:endParaRPr lang="en-US" sz="24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BA1202-95F8-4046-A47C-ADAF3A6199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7731" y="3800209"/>
                <a:ext cx="4757827" cy="2425662"/>
              </a:xfrm>
              <a:blipFill>
                <a:blip r:embed="rId3"/>
                <a:stretch>
                  <a:fillRect l="-641" t="-3518" r="-1795" b="-1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Graph Theory - Types of Graphs - Tutorialspoint">
            <a:extLst>
              <a:ext uri="{FF2B5EF4-FFF2-40B4-BE49-F238E27FC236}">
                <a16:creationId xmlns:a16="http://schemas.microsoft.com/office/drawing/2014/main" id="{066B2AF0-23B6-48B6-8A91-7C9993D19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864022"/>
            <a:ext cx="5850384" cy="3129955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Oval 78">
            <a:extLst>
              <a:ext uri="{FF2B5EF4-FFF2-40B4-BE49-F238E27FC236}">
                <a16:creationId xmlns:a16="http://schemas.microsoft.com/office/drawing/2014/main" id="{528AA953-F4F9-4DC5-97C7-491F4AF93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7079" y="5607717"/>
            <a:ext cx="513442" cy="4995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8159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Arc 13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DAB6-27C7-48E1-916C-E7A9969D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Graph paths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Thanksgiving Weekend What to Do | BU Today | Boston University">
            <a:extLst>
              <a:ext uri="{FF2B5EF4-FFF2-40B4-BE49-F238E27FC236}">
                <a16:creationId xmlns:a16="http://schemas.microsoft.com/office/drawing/2014/main" id="{55EEE69C-A8F6-4308-BB04-E4C31C32AA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4" r="32655" b="-1"/>
          <a:stretch/>
        </p:blipFill>
        <p:spPr bwMode="auto">
          <a:xfrm>
            <a:off x="1086160" y="511293"/>
            <a:ext cx="4011425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9C483-CDA8-46F2-832E-89C7A80FF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en-US" sz="2200" dirty="0"/>
              <a:t>Imagine it’s Thanksgiving Day and you’re trying to get from New York to Boston</a:t>
            </a:r>
          </a:p>
          <a:p>
            <a:r>
              <a:rPr lang="en-US" sz="2200" dirty="0"/>
              <a:t>How do you do it? Even better, how do you do it in time to see the giant turkey?</a:t>
            </a:r>
          </a:p>
          <a:p>
            <a:r>
              <a:rPr lang="en-US" sz="2200" dirty="0"/>
              <a:t>Enter graph paths and path finding algorithms!</a:t>
            </a:r>
          </a:p>
          <a:p>
            <a:r>
              <a:rPr lang="en-US" sz="2200" dirty="0"/>
              <a:t>A path on a graph is a list of k vertices where the starting node is the first vertex and the end node is the last vertex</a:t>
            </a:r>
          </a:p>
        </p:txBody>
      </p:sp>
    </p:spTree>
    <p:extLst>
      <p:ext uri="{BB962C8B-B14F-4D97-AF65-F5344CB8AC3E}">
        <p14:creationId xmlns:p14="http://schemas.microsoft.com/office/powerpoint/2010/main" val="2013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A84D6-714A-47C4-A9F2-0C98E4E2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dirty="0"/>
              <a:t>Simple cycle vs simple path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B4472-902E-48D1-9460-60E620645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 simple path is a list of vertices where every vertex is unique</a:t>
            </a:r>
          </a:p>
          <a:p>
            <a:r>
              <a:rPr lang="en-US" sz="2400" dirty="0"/>
              <a:t>A simple cycle is similar except that the first vertex = the last vertex</a:t>
            </a:r>
          </a:p>
          <a:p>
            <a:r>
              <a:rPr lang="en-US" sz="2400" dirty="0"/>
              <a:t>Having cycles in a graph greatly change many of its properties</a:t>
            </a:r>
          </a:p>
          <a:p>
            <a:r>
              <a:rPr lang="en-US" sz="2400" dirty="0"/>
              <a:t>For instance, no tree has a cycle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Simple cycle gas plant - Energy Education">
            <a:extLst>
              <a:ext uri="{FF2B5EF4-FFF2-40B4-BE49-F238E27FC236}">
                <a16:creationId xmlns:a16="http://schemas.microsoft.com/office/drawing/2014/main" id="{298B3FA9-1DAD-4DEA-898C-130663D0E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87184" y="1849811"/>
            <a:ext cx="3781051" cy="2514399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65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420B3A-6F7E-4024-94A7-FD7D720EF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56" y="486184"/>
            <a:ext cx="5397237" cy="1325563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Hamilton and Euler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0F60C-5B4E-4BD5-8E17-A58DFE12E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56" y="1946684"/>
            <a:ext cx="5397237" cy="435133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Leonard Euler practically invented graph theory, William Hamilton added a lot to it</a:t>
            </a:r>
          </a:p>
          <a:p>
            <a:r>
              <a:rPr lang="en-US" sz="2000" dirty="0"/>
              <a:t>Here are some graph ideas that share their names:</a:t>
            </a:r>
          </a:p>
          <a:p>
            <a:pPr lvl="1"/>
            <a:r>
              <a:rPr lang="en-US" sz="2000" dirty="0"/>
              <a:t>Euler Path: Path where all the edges of a graph are traversed</a:t>
            </a:r>
          </a:p>
          <a:p>
            <a:pPr lvl="1"/>
            <a:r>
              <a:rPr lang="en-US" sz="2000" dirty="0"/>
              <a:t>Euler Cycle: Cycle where all the edges of a graph are traversed</a:t>
            </a:r>
          </a:p>
          <a:p>
            <a:pPr lvl="1"/>
            <a:r>
              <a:rPr lang="en-US" sz="2000" dirty="0"/>
              <a:t>Hamiltonian Path: </a:t>
            </a:r>
            <a:r>
              <a:rPr lang="en-US" sz="2000" b="1" dirty="0"/>
              <a:t>Simple</a:t>
            </a:r>
            <a:r>
              <a:rPr lang="en-US" sz="2000" dirty="0"/>
              <a:t> path that traverses all the vertices</a:t>
            </a:r>
          </a:p>
          <a:p>
            <a:pPr lvl="1"/>
            <a:r>
              <a:rPr lang="en-US" sz="2000" dirty="0"/>
              <a:t>Hamiltonian Cycle: </a:t>
            </a:r>
            <a:r>
              <a:rPr lang="en-US" sz="2000" b="1" dirty="0"/>
              <a:t>Simple</a:t>
            </a:r>
            <a:r>
              <a:rPr lang="en-US" sz="2000" dirty="0"/>
              <a:t> cycle that traverses all the vertices</a:t>
            </a:r>
          </a:p>
          <a:p>
            <a:r>
              <a:rPr lang="en-US" sz="2400" dirty="0"/>
              <a:t>Spend 10 minutes going over this handy </a:t>
            </a:r>
            <a:r>
              <a:rPr lang="en-US" sz="2400" dirty="0">
                <a:hlinkClick r:id="rId3"/>
              </a:rPr>
              <a:t>exercise</a:t>
            </a:r>
            <a:endParaRPr lang="en-US" sz="2400" dirty="0"/>
          </a:p>
        </p:txBody>
      </p:sp>
      <p:pic>
        <p:nvPicPr>
          <p:cNvPr id="5124" name="Picture 4" descr="Eulerian Path | Brilliant Math &amp; Science Wiki">
            <a:extLst>
              <a:ext uri="{FF2B5EF4-FFF2-40B4-BE49-F238E27FC236}">
                <a16:creationId xmlns:a16="http://schemas.microsoft.com/office/drawing/2014/main" id="{4BD0BD3B-E763-4FBC-A6D7-1CF42AE12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98100" y="598677"/>
            <a:ext cx="4188956" cy="2733294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 descr="Hamiltonian path - Wikipedia">
            <a:extLst>
              <a:ext uri="{FF2B5EF4-FFF2-40B4-BE49-F238E27FC236}">
                <a16:creationId xmlns:a16="http://schemas.microsoft.com/office/drawing/2014/main" id="{11A7C6FE-A86E-413E-9D05-3389AB78C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98100" y="3526029"/>
            <a:ext cx="2733293" cy="2733293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Arc 76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504802" flipH="1">
            <a:off x="6443172" y="162676"/>
            <a:ext cx="4083433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866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2" name="Rectangle 138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57C65-F42A-44CC-8AC3-83F52B40D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294" y="486184"/>
            <a:ext cx="5397237" cy="1325563"/>
          </a:xfrm>
        </p:spPr>
        <p:txBody>
          <a:bodyPr>
            <a:normAutofit/>
          </a:bodyPr>
          <a:lstStyle/>
          <a:p>
            <a:r>
              <a:rPr lang="en-US" dirty="0"/>
              <a:t>Do you have a connection?</a:t>
            </a:r>
          </a:p>
        </p:txBody>
      </p:sp>
      <p:pic>
        <p:nvPicPr>
          <p:cNvPr id="6148" name="Picture 4" descr="Our company is agile and lean with a focus on the long tail. Ok, our company is actually a polecat I found in my backyard.">
            <a:extLst>
              <a:ext uri="{FF2B5EF4-FFF2-40B4-BE49-F238E27FC236}">
                <a16:creationId xmlns:a16="http://schemas.microsoft.com/office/drawing/2014/main" id="{9ABD0A99-6868-421D-BCB1-A3A9D0844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8353" y="1099741"/>
            <a:ext cx="4555700" cy="1731165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Freeform: Shape 140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50" name="Picture 6" descr="Networking Problems">
            <a:extLst>
              <a:ext uri="{FF2B5EF4-FFF2-40B4-BE49-F238E27FC236}">
                <a16:creationId xmlns:a16="http://schemas.microsoft.com/office/drawing/2014/main" id="{AF1E0CCA-A4A1-4F6E-8CA0-CCD0C448E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9200" y="2930569"/>
            <a:ext cx="4034853" cy="3328754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1949B-B15B-41FC-AA53-0E84420F6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1294" y="1946684"/>
            <a:ext cx="5397237" cy="4351338"/>
          </a:xfrm>
        </p:spPr>
        <p:txBody>
          <a:bodyPr>
            <a:normAutofit/>
          </a:bodyPr>
          <a:lstStyle/>
          <a:p>
            <a:r>
              <a:rPr lang="en-US" sz="2200" dirty="0"/>
              <a:t>Oftentimes, the most painful programming class is networking</a:t>
            </a:r>
          </a:p>
          <a:p>
            <a:r>
              <a:rPr lang="en-US" sz="2200" dirty="0"/>
              <a:t>You often lose the connection or suffer from packet loss</a:t>
            </a:r>
          </a:p>
          <a:p>
            <a:r>
              <a:rPr lang="en-US" sz="2200" dirty="0"/>
              <a:t>The reason you have packets is because your node (and conversely the graph) is connected</a:t>
            </a:r>
          </a:p>
          <a:p>
            <a:r>
              <a:rPr lang="en-US" sz="2200" dirty="0"/>
              <a:t>A connected graph has a path between any two pairs of nodes</a:t>
            </a:r>
          </a:p>
          <a:p>
            <a:r>
              <a:rPr lang="en-US" sz="2200" dirty="0"/>
              <a:t>A fully connected (complete) graph is a graph where every node connects to every other node</a:t>
            </a:r>
          </a:p>
        </p:txBody>
      </p:sp>
      <p:sp>
        <p:nvSpPr>
          <p:cNvPr id="143" name="Arc 142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539683" y="162676"/>
            <a:ext cx="4083433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828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0F92AE-C85D-4D99-B376-0A3F6F3A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Assumptions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BCAE-44D5-46C6-9DCC-88F2D464C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 this class unless we specify otherwise, expect a graph to be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Simple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Undirected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Unlabeled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Unweighted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Connected</a:t>
            </a:r>
          </a:p>
        </p:txBody>
      </p:sp>
    </p:spTree>
    <p:extLst>
      <p:ext uri="{BB962C8B-B14F-4D97-AF65-F5344CB8AC3E}">
        <p14:creationId xmlns:p14="http://schemas.microsoft.com/office/powerpoint/2010/main" val="1427126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7170" name="Picture 2" descr="Strategy vs Tactics or How to See the Forest for the Trees - IdeaShare  Business Coaching">
            <a:extLst>
              <a:ext uri="{FF2B5EF4-FFF2-40B4-BE49-F238E27FC236}">
                <a16:creationId xmlns:a16="http://schemas.microsoft.com/office/drawing/2014/main" id="{6E7BC632-B152-4E86-A1E9-3C11030B0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1" r="-1" b="7966"/>
          <a:stretch/>
        </p:blipFill>
        <p:spPr bwMode="auto">
          <a:xfrm>
            <a:off x="474133" y="474133"/>
            <a:ext cx="11243734" cy="590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51859C-A396-4D12-B2EB-DB6CA2DE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99733"/>
            <a:ext cx="8827245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Can’t see the forest for the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AF64-DAC5-4267-9062-8EFDE4AAD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4777380"/>
            <a:ext cx="8827245" cy="86142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cap="all" dirty="0">
                <a:solidFill>
                  <a:srgbClr val="FFFFFF"/>
                </a:solidFill>
              </a:rPr>
              <a:t>A forest is a graph with no cycles</a:t>
            </a:r>
          </a:p>
          <a:p>
            <a:pPr marL="0" indent="0">
              <a:buNone/>
            </a:pPr>
            <a:r>
              <a:rPr lang="en-US" cap="all" dirty="0">
                <a:solidFill>
                  <a:srgbClr val="FFFFFF"/>
                </a:solidFill>
              </a:rPr>
              <a:t>A tree is a connected graph with no cycles</a:t>
            </a:r>
          </a:p>
          <a:p>
            <a:pPr marL="0" indent="0">
              <a:buNone/>
            </a:pPr>
            <a:r>
              <a:rPr lang="en-US" cap="all" dirty="0">
                <a:solidFill>
                  <a:srgbClr val="FFFFFF"/>
                </a:solidFill>
                <a:hlinkClick r:id="rId4"/>
              </a:rPr>
              <a:t>Computer scientists are liars</a:t>
            </a:r>
            <a:endParaRPr lang="en-US" cap="all" dirty="0">
              <a:solidFill>
                <a:srgbClr val="FFFFFF"/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2233131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hapes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3F3"/>
      </a:lt2>
      <a:accent1>
        <a:srgbClr val="D33D50"/>
      </a:accent1>
      <a:accent2>
        <a:srgbClr val="C12B7D"/>
      </a:accent2>
      <a:accent3>
        <a:srgbClr val="D33DCD"/>
      </a:accent3>
      <a:accent4>
        <a:srgbClr val="882BC1"/>
      </a:accent4>
      <a:accent5>
        <a:srgbClr val="5B3DD3"/>
      </a:accent5>
      <a:accent6>
        <a:srgbClr val="2B4BC1"/>
      </a:accent6>
      <a:hlink>
        <a:srgbClr val="7E54C6"/>
      </a:hlink>
      <a:folHlink>
        <a:srgbClr val="7F7F7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795</Words>
  <Application>Microsoft Office PowerPoint</Application>
  <PresentationFormat>Widescreen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Aharoni</vt:lpstr>
      <vt:lpstr>Arial</vt:lpstr>
      <vt:lpstr>Avenir Next LT Pro</vt:lpstr>
      <vt:lpstr>Calibri</vt:lpstr>
      <vt:lpstr>Cambria Math</vt:lpstr>
      <vt:lpstr>Century Gothic</vt:lpstr>
      <vt:lpstr>CMSS10</vt:lpstr>
      <vt:lpstr>CMSY10</vt:lpstr>
      <vt:lpstr>NimbusSanL-Regu</vt:lpstr>
      <vt:lpstr>NimbusSanL-ReguItal</vt:lpstr>
      <vt:lpstr>Trebuchet MS</vt:lpstr>
      <vt:lpstr>Wingdings 3</vt:lpstr>
      <vt:lpstr>ShapesVTI</vt:lpstr>
      <vt:lpstr>Ion Boardroom</vt:lpstr>
      <vt:lpstr>Facet</vt:lpstr>
      <vt:lpstr>Graphs 2</vt:lpstr>
      <vt:lpstr>Simple labeled graphs</vt:lpstr>
      <vt:lpstr>Reintroducing the power law</vt:lpstr>
      <vt:lpstr>Graph paths</vt:lpstr>
      <vt:lpstr>Simple cycle vs simple path</vt:lpstr>
      <vt:lpstr>Hamilton and Euler</vt:lpstr>
      <vt:lpstr>Do you have a connection?</vt:lpstr>
      <vt:lpstr>Assumptions</vt:lpstr>
      <vt:lpstr>Can’t see the forest for the trees</vt:lpstr>
      <vt:lpstr>Corollaries</vt:lpstr>
      <vt:lpstr>Example graphs</vt:lpstr>
      <vt:lpstr>Cycles (rings), paths, stars, wheels</vt:lpstr>
      <vt:lpstr>PowerPoint Presentation</vt:lpstr>
      <vt:lpstr>Bipartite graphs</vt:lpstr>
      <vt:lpstr>Bipartite example: enter the hypercube</vt:lpstr>
      <vt:lpstr>Planer graphs</vt:lpstr>
      <vt:lpstr>∆-regular graphs</vt:lpstr>
      <vt:lpstr>Erdos Reyni (random) graphs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 2</dc:title>
  <dc:creator>Ariel Avshalom</dc:creator>
  <cp:lastModifiedBy>Ariel Avshalom</cp:lastModifiedBy>
  <cp:revision>1</cp:revision>
  <dcterms:created xsi:type="dcterms:W3CDTF">2020-11-25T01:31:39Z</dcterms:created>
  <dcterms:modified xsi:type="dcterms:W3CDTF">2021-02-19T16:41:52Z</dcterms:modified>
</cp:coreProperties>
</file>

<file path=docProps/thumbnail.jpeg>
</file>